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31" r:id="rId2"/>
    <p:sldId id="332" r:id="rId3"/>
    <p:sldId id="284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18" r:id="rId15"/>
    <p:sldId id="320" r:id="rId16"/>
    <p:sldId id="317" r:id="rId17"/>
    <p:sldId id="314" r:id="rId18"/>
    <p:sldId id="31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14-09-2021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4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26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6492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2412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0645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548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26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37190" y="986357"/>
            <a:ext cx="7962085" cy="163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What is EML ?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Why we use EML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Syntax of EML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smtClean="0">
                <a:solidFill>
                  <a:schemeClr val="bg1"/>
                </a:solidFill>
              </a:rPr>
              <a:t>C-R-U-D</a:t>
            </a:r>
            <a:r>
              <a:rPr lang="en-IN" sz="1999" smtClean="0">
                <a:solidFill>
                  <a:schemeClr val="bg1"/>
                </a:solidFill>
              </a:rPr>
              <a:t> </a:t>
            </a:r>
            <a:r>
              <a:rPr lang="en-IN" sz="1999" dirty="0">
                <a:solidFill>
                  <a:schemeClr val="bg1"/>
                </a:solidFill>
              </a:rPr>
              <a:t>Using EML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Implementation of EML</a:t>
            </a:r>
          </a:p>
        </p:txBody>
      </p:sp>
    </p:spTree>
    <p:extLst>
      <p:ext uri="{BB962C8B-B14F-4D97-AF65-F5344CB8AC3E}">
        <p14:creationId xmlns:p14="http://schemas.microsoft.com/office/powerpoint/2010/main" val="3788647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2184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1392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9294</TotalTime>
  <Words>250</Words>
  <Application>Microsoft Office PowerPoint</Application>
  <PresentationFormat>Custom</PresentationFormat>
  <Paragraphs>72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PowerPoint Presentation</vt:lpstr>
      <vt:lpstr>PowerPoint Presentation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266</cp:revision>
  <dcterms:created xsi:type="dcterms:W3CDTF">2013-09-12T13:05:01Z</dcterms:created>
  <dcterms:modified xsi:type="dcterms:W3CDTF">2021-09-14T12:08:21Z</dcterms:modified>
</cp:coreProperties>
</file>